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4" r:id="rId4"/>
    <p:sldId id="258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67" r:id="rId15"/>
    <p:sldId id="268" r:id="rId16"/>
    <p:sldId id="276" r:id="rId17"/>
    <p:sldId id="271" r:id="rId18"/>
    <p:sldId id="272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71AF7-1F9F-D14B-BE03-80265A8B003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FE35D-81D9-6648-A532-42A82F3F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6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oni005x.blog.shinobi.jp/Entry/924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google.com/search?tbm=isch&amp;tbs=simg:CAQSCQmkXAts1hUqrg&amp;q=stomach+ache+clip+art" TargetMode="External"/><Relationship Id="rId4" Type="http://schemas.openxmlformats.org/officeDocument/2006/relationships/hyperlink" Target="http://www.ageofautism.com/2012/01/autistic-children-have-different-guts.html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bletsmanual.com/wiki/read/edema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health.ny.gov/publications/0399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docid=SLiSix_0NPDwNM&amp;tbnid=O4_b6WyrvDAx_M:&amp;ved=0CAQQjB0&amp;url=http://articles.mercola.com/sites/articles/archive/2013/02/14/normal-stool.aspx&amp;ei=vqzOU9f0OouhyASJjoHwBw&amp;bvm=bv.71198958,d.aWw&amp;psig=AFQjCNFfthy3pk6-tjh1G_BvOMB3jqCZXg&amp;ust=1406139710812462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home-design-information.com/creation-stations-4-kids-proper-restroom-etiquette-for-children.html" TargetMode="External"/><Relationship Id="rId4" Type="http://schemas.openxmlformats.org/officeDocument/2006/relationships/hyperlink" Target="http://www.multiplemayhemmamma.com/2013/04/public-bathroom-kids.html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listing.wikia.com/wiki/File:Male-body-walking-md.pn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pageresource.com/clipart/medicine/supplies/page5.html" TargetMode="External"/><Relationship Id="rId5" Type="http://schemas.openxmlformats.org/officeDocument/2006/relationships/hyperlink" Target="http://www.freeclipartnow.com/science/medicine/supplies/wheelchair.jpg.html" TargetMode="External"/><Relationship Id="rId4" Type="http://schemas.openxmlformats.org/officeDocument/2006/relationships/hyperlink" Target="http://www.gograph.com/stock-illustration/patient-on-bed.html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ylorviewdentistry.com/Catalog/new-complete-dentures.aspx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llprodentalcare.com/removable-partial-dentures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s.usc.edu/lpg-painmanagementandmedicationafterlungsurgery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best.com/yes-no-icon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tosearch.com/FSA465/x14897254/" TargetMode="External"/><Relationship Id="rId3" Type="http://schemas.openxmlformats.org/officeDocument/2006/relationships/hyperlink" Target="http://www.clipartbest.com/clipart-jTxEK9a8c" TargetMode="External"/><Relationship Id="rId7" Type="http://schemas.openxmlformats.org/officeDocument/2006/relationships/hyperlink" Target="http://www.gograph.com/stock-illustration/mussels.html" TargetMode="External"/><Relationship Id="rId12" Type="http://schemas.openxmlformats.org/officeDocument/2006/relationships/hyperlink" Target="http://webclipart.about.com/od/food/ss/Citrus-Fruit_5.ht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womansworld.in/super-foods-that-fight-cold-in-winters/" TargetMode="External"/><Relationship Id="rId11" Type="http://schemas.openxmlformats.org/officeDocument/2006/relationships/hyperlink" Target="http://www.seriouseats.com/2010/05/spice-hunting-a-guide-to-paprika.html" TargetMode="External"/><Relationship Id="rId5" Type="http://schemas.openxmlformats.org/officeDocument/2006/relationships/hyperlink" Target="http://foodwallpaper.info/chocolate-bars-clip-art/" TargetMode="External"/><Relationship Id="rId10" Type="http://schemas.openxmlformats.org/officeDocument/2006/relationships/hyperlink" Target="http://www.clipart-box.com/cliparts/ZIUEIAc85485/" TargetMode="External"/><Relationship Id="rId4" Type="http://schemas.openxmlformats.org/officeDocument/2006/relationships/hyperlink" Target="http://reccenterwreck.com/tag/my-coke-rewards/" TargetMode="External"/><Relationship Id="rId9" Type="http://schemas.openxmlformats.org/officeDocument/2006/relationships/hyperlink" Target="http://m-y-d-s.com/en/nuts/peanut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ssmer-oils.com/en/details/Soybean_oil_powder_05.s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jfsorlando.org/products-page/pantry-items/tomatoes/" TargetMode="External"/><Relationship Id="rId4" Type="http://schemas.openxmlformats.org/officeDocument/2006/relationships/hyperlink" Target="http://www.medicalnewstoday.com/articles/271285.php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achelwarbelow.com/chicken-coop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shutterstock.com/pic-64045078/stock-vector-no-meat-stickers-set.html" TargetMode="External"/><Relationship Id="rId5" Type="http://schemas.openxmlformats.org/officeDocument/2006/relationships/hyperlink" Target="http://www.wisegeek.com/what-is-kalua-pig.htm" TargetMode="External"/><Relationship Id="rId4" Type="http://schemas.openxmlformats.org/officeDocument/2006/relationships/hyperlink" Target="http://www.evolvingappetites.com/html/march2008.html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topic.net/weight-loss/picture-of-sliding-weight-scale-stock-photos-wall-art-canvas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buzzthrough.com/how-to-gain-weight-in-five-easy-tips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redforwomen.org/know-your-risk/factors-that-increase-your-risk-for-heart-disease/diabete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womenshealthandcare.com/category/diabetes/" TargetMode="External"/><Relationship Id="rId4" Type="http://schemas.openxmlformats.org/officeDocument/2006/relationships/hyperlink" Target="http://www.diabetespharmacist.com/2013/07/articles/tips-for-people-with-diabetes/5-tips-on-how-to-best-transition-from-injections-to-an-insulin-pump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council.com.au/20432/cancer-information/cancer-risk-and-prevention/smoking-and-alcohol/alcohol-and-cancer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rowperfect.co.uk/does-alcohol-affect-your-rowing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veforever.com/a-ascite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ytimes.com/health/guides/disease/ulcerative-colitis/print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 Allergy – eat</a:t>
            </a:r>
            <a:r>
              <a:rPr lang="en-US" baseline="0" dirty="0" smtClean="0"/>
              <a:t> something and don’t feel well to depict the result of an allergy.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Sick male – </a:t>
            </a:r>
            <a:r>
              <a:rPr lang="en-US" dirty="0" smtClean="0">
                <a:hlinkClick r:id="rId3"/>
              </a:rPr>
              <a:t>koni005x.blog.shinobi.jp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Sick female - </a:t>
            </a:r>
            <a:r>
              <a:rPr lang="en-US" dirty="0" smtClean="0">
                <a:hlinkClick r:id="rId4"/>
              </a:rPr>
              <a:t>www.ageofautism.com</a:t>
            </a:r>
            <a:r>
              <a:rPr lang="en-US" dirty="0" smtClean="0">
                <a:hlinkClick r:id="rId5"/>
              </a:rPr>
              <a:t>250 × 299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FE35D-81D9-6648-A532-42A82F3F7C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62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Edema?</a:t>
            </a:r>
          </a:p>
          <a:p>
            <a:r>
              <a:rPr lang="en-US" dirty="0" smtClean="0"/>
              <a:t>	1.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www.tabletsmanual.com</a:t>
            </a:r>
            <a:endParaRPr lang="en-US" dirty="0" smtClean="0"/>
          </a:p>
          <a:p>
            <a:r>
              <a:rPr lang="en-US" dirty="0" smtClean="0"/>
              <a:t>	2. </a:t>
            </a:r>
            <a:r>
              <a:rPr lang="en-US" dirty="0" smtClean="0">
                <a:hlinkClick r:id="rId4"/>
              </a:rPr>
              <a:t>www.health.ny.gov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FE35D-81D9-6648-A532-42A82F3F7C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3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Stool</a:t>
            </a:r>
          </a:p>
          <a:p>
            <a:r>
              <a:rPr lang="en-US" dirty="0" smtClean="0"/>
              <a:t>	1. Chart – </a:t>
            </a:r>
            <a:r>
              <a:rPr lang="en-US" dirty="0" smtClean="0">
                <a:hlinkClick r:id="rId3"/>
              </a:rPr>
              <a:t>articles.mercola.com</a:t>
            </a:r>
            <a:endParaRPr lang="en-US" dirty="0" smtClean="0"/>
          </a:p>
          <a:p>
            <a:r>
              <a:rPr lang="en-US" dirty="0" smtClean="0"/>
              <a:t>	2. Restroom – </a:t>
            </a:r>
            <a:r>
              <a:rPr lang="en-US" dirty="0" smtClean="0">
                <a:hlinkClick r:id="rId4"/>
              </a:rPr>
              <a:t>www.multiplemayhemmamma.com</a:t>
            </a:r>
            <a:endParaRPr lang="en-US" dirty="0" smtClean="0"/>
          </a:p>
          <a:p>
            <a:r>
              <a:rPr lang="en-US" dirty="0" smtClean="0"/>
              <a:t>	3. Toilet - </a:t>
            </a:r>
            <a:r>
              <a:rPr lang="en-US" dirty="0" smtClean="0">
                <a:hlinkClick r:id="rId5"/>
              </a:rPr>
              <a:t>home-design-information.com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FE35D-81D9-6648-A532-42A82F3F7C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6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 </a:t>
            </a:r>
          </a:p>
          <a:p>
            <a:r>
              <a:rPr lang="en-US" dirty="0" smtClean="0"/>
              <a:t>	1. walk -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powerlisting.wikia.com</a:t>
            </a:r>
            <a:endParaRPr lang="en-US" dirty="0" smtClean="0"/>
          </a:p>
          <a:p>
            <a:r>
              <a:rPr lang="en-US" dirty="0" smtClean="0"/>
              <a:t>	2. bedridden</a:t>
            </a:r>
            <a:r>
              <a:rPr lang="en-US" baseline="0" dirty="0" smtClean="0"/>
              <a:t> - </a:t>
            </a:r>
            <a:r>
              <a:rPr lang="en-US" dirty="0" smtClean="0">
                <a:hlinkClick r:id="rId4"/>
              </a:rPr>
              <a:t>www.gograph.com</a:t>
            </a:r>
            <a:endParaRPr lang="en-US" dirty="0" smtClean="0"/>
          </a:p>
          <a:p>
            <a:r>
              <a:rPr lang="en-US" dirty="0" smtClean="0"/>
              <a:t>	3. wheel</a:t>
            </a:r>
            <a:r>
              <a:rPr lang="en-US" baseline="0" dirty="0" smtClean="0"/>
              <a:t> chair – </a:t>
            </a:r>
            <a:r>
              <a:rPr lang="en-US" dirty="0" smtClean="0">
                <a:hlinkClick r:id="rId5"/>
              </a:rPr>
              <a:t>www.freeclipartnow.com</a:t>
            </a:r>
            <a:endParaRPr lang="en-US" baseline="0" dirty="0" smtClean="0"/>
          </a:p>
          <a:p>
            <a:r>
              <a:rPr lang="en-US" baseline="0" dirty="0" smtClean="0"/>
              <a:t>	4. walker - </a:t>
            </a:r>
            <a:r>
              <a:rPr lang="en-US" dirty="0" smtClean="0">
                <a:hlinkClick r:id="rId6"/>
              </a:rPr>
              <a:t>www.pageresource.com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FE35D-81D9-6648-A532-42A82F3F7C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54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>
                <a:hlinkClick r:id="rId3"/>
              </a:rPr>
              <a:t>www.taylorviewdentistry.com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smtClean="0">
                <a:hlinkClick r:id="rId4"/>
              </a:rPr>
              <a:t>www.allprodentalcare.com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FE35D-81D9-6648-A532-42A82F3F7C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03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>
                <a:hlinkClick r:id="rId3"/>
              </a:rPr>
              <a:t>www.cts.usc.edu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FE35D-81D9-6648-A532-42A82F3F7C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11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 or No:</a:t>
            </a:r>
          </a:p>
          <a:p>
            <a:r>
              <a:rPr lang="en-US" dirty="0" smtClean="0"/>
              <a:t>	</a:t>
            </a:r>
            <a:r>
              <a:rPr lang="en-US" smtClean="0">
                <a:hlinkClick r:id="rId3"/>
              </a:rPr>
              <a:t>www.clipartbest.com</a:t>
            </a:r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FE35D-81D9-6648-A532-42A82F3F7C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66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 Allergies</a:t>
            </a:r>
          </a:p>
          <a:p>
            <a:pPr marL="228600" indent="-228600">
              <a:buAutoNum type="arabicPeriod"/>
            </a:pPr>
            <a:r>
              <a:rPr lang="en-US" dirty="0" smtClean="0"/>
              <a:t>Bread</a:t>
            </a:r>
            <a:r>
              <a:rPr lang="en-US" baseline="0" dirty="0" smtClean="0"/>
              <a:t> (gluten allergy) - </a:t>
            </a:r>
            <a:r>
              <a:rPr lang="en-US" dirty="0" smtClean="0">
                <a:hlinkClick r:id="rId3"/>
              </a:rPr>
              <a:t>www.clipartbest.com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Carbonate</a:t>
            </a:r>
            <a:r>
              <a:rPr lang="en-US" baseline="0" dirty="0" smtClean="0"/>
              <a:t> beverages - </a:t>
            </a:r>
            <a:r>
              <a:rPr lang="en-US" dirty="0" smtClean="0">
                <a:hlinkClick r:id="rId4"/>
              </a:rPr>
              <a:t>reccenterwreck.com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Chocolate - </a:t>
            </a:r>
            <a:r>
              <a:rPr lang="en-US" dirty="0" smtClean="0">
                <a:hlinkClick r:id="rId5"/>
              </a:rPr>
              <a:t>foodwallpaper.info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Citrus -</a:t>
            </a:r>
            <a:r>
              <a:rPr lang="en-US" baseline="0" dirty="0" smtClean="0"/>
              <a:t> </a:t>
            </a:r>
            <a:r>
              <a:rPr lang="en-US" dirty="0" smtClean="0">
                <a:hlinkClick r:id="rId6"/>
              </a:rPr>
              <a:t>www.womansworld.in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Fish/ shellfish</a:t>
            </a:r>
            <a:r>
              <a:rPr lang="en-US" baseline="0" dirty="0" smtClean="0"/>
              <a:t> - </a:t>
            </a:r>
            <a:r>
              <a:rPr lang="en-US" dirty="0" smtClean="0">
                <a:hlinkClick r:id="rId7"/>
              </a:rPr>
              <a:t>www.gograph.com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Mushrooms</a:t>
            </a:r>
            <a:r>
              <a:rPr lang="en-US" baseline="0" dirty="0" smtClean="0"/>
              <a:t> - </a:t>
            </a:r>
            <a:r>
              <a:rPr lang="en-US" dirty="0" smtClean="0">
                <a:hlinkClick r:id="rId8"/>
              </a:rPr>
              <a:t>www.fotosearch.com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Peanuts -</a:t>
            </a:r>
            <a:r>
              <a:rPr lang="en-US" baseline="0" dirty="0" smtClean="0"/>
              <a:t> </a:t>
            </a:r>
            <a:r>
              <a:rPr lang="en-US" dirty="0" smtClean="0">
                <a:hlinkClick r:id="rId9"/>
              </a:rPr>
              <a:t>m-y-d-s.com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Onion -</a:t>
            </a:r>
            <a:r>
              <a:rPr lang="en-US" baseline="0" dirty="0" smtClean="0"/>
              <a:t> </a:t>
            </a:r>
            <a:r>
              <a:rPr lang="en-US" dirty="0" smtClean="0">
                <a:hlinkClick r:id="rId10"/>
              </a:rPr>
              <a:t>www.clipart-box.com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Paprika</a:t>
            </a:r>
            <a:r>
              <a:rPr lang="en-US" baseline="0" dirty="0" smtClean="0"/>
              <a:t> - </a:t>
            </a:r>
            <a:r>
              <a:rPr lang="en-US" dirty="0" smtClean="0">
                <a:hlinkClick r:id="rId11"/>
              </a:rPr>
              <a:t>www.seriouseats.com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Pineapple –</a:t>
            </a:r>
            <a:r>
              <a:rPr lang="en-US" baseline="0" dirty="0" smtClean="0"/>
              <a:t> </a:t>
            </a:r>
            <a:r>
              <a:rPr lang="en-US" dirty="0" smtClean="0">
                <a:hlinkClick r:id="rId12"/>
              </a:rPr>
              <a:t>webclipart.about.com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FE35D-81D9-6648-A532-42A82F3F7C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3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 Allergies –</a:t>
            </a:r>
          </a:p>
          <a:p>
            <a:pPr marL="228600" indent="-228600">
              <a:buAutoNum type="arabicPeriod"/>
            </a:pPr>
            <a:r>
              <a:rPr lang="en-US" dirty="0" smtClean="0"/>
              <a:t>Soy - </a:t>
            </a:r>
            <a:r>
              <a:rPr lang="en-US" dirty="0" smtClean="0">
                <a:hlinkClick r:id="rId3"/>
              </a:rPr>
              <a:t>www.bressmer-oils.com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Strawberry</a:t>
            </a:r>
            <a:r>
              <a:rPr lang="en-US" baseline="0" dirty="0" smtClean="0"/>
              <a:t> - </a:t>
            </a:r>
            <a:r>
              <a:rPr lang="en-US" dirty="0" smtClean="0">
                <a:hlinkClick r:id="rId4"/>
              </a:rPr>
              <a:t>www.medicalnewstoday.com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Tomato</a:t>
            </a:r>
            <a:r>
              <a:rPr lang="en-US" baseline="0" dirty="0" smtClean="0"/>
              <a:t> - </a:t>
            </a:r>
            <a:r>
              <a:rPr lang="en-US" dirty="0" smtClean="0">
                <a:hlinkClick r:id="rId5"/>
              </a:rPr>
              <a:t>www.jfsorlando.org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FE35D-81D9-6648-A532-42A82F3F7C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6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>
                <a:hlinkClick r:id="rId3"/>
              </a:rPr>
              <a:t>rachelwarbelow.com</a:t>
            </a:r>
            <a:endParaRPr lang="en-US" dirty="0" smtClean="0"/>
          </a:p>
          <a:p>
            <a:r>
              <a:rPr lang="en-US" dirty="0" smtClean="0"/>
              <a:t>2.</a:t>
            </a:r>
            <a:r>
              <a:rPr lang="en-US" dirty="0" smtClean="0">
                <a:hlinkClick r:id="rId4"/>
              </a:rPr>
              <a:t> www.evolvingappetites.com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smtClean="0">
                <a:hlinkClick r:id="rId5"/>
              </a:rPr>
              <a:t>www.wisegeek.com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en-US" smtClean="0">
                <a:hlinkClick r:id="rId6"/>
              </a:rPr>
              <a:t>www.shutterstock.com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FE35D-81D9-6648-A532-42A82F3F7C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Weight</a:t>
            </a:r>
            <a:r>
              <a:rPr lang="en-US" baseline="0" dirty="0" smtClean="0"/>
              <a:t> Status: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Scale – </a:t>
            </a:r>
            <a:r>
              <a:rPr lang="en-US" dirty="0" smtClean="0">
                <a:hlinkClick r:id="rId3"/>
              </a:rPr>
              <a:t>healthtopic.net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Weight increase - </a:t>
            </a:r>
            <a:r>
              <a:rPr lang="en-US" dirty="0" smtClean="0">
                <a:hlinkClick r:id="rId4"/>
              </a:rPr>
              <a:t>www.buzzthrough.com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FE35D-81D9-6648-A532-42A82F3F7C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1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Diebetes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FE35D-81D9-6648-A532-42A82F3F7C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34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Diabetes - </a:t>
            </a:r>
            <a:r>
              <a:rPr lang="en-US" dirty="0" smtClean="0">
                <a:hlinkClick r:id="rId3"/>
              </a:rPr>
              <a:t>www.goredforwomen.org</a:t>
            </a:r>
            <a:endParaRPr lang="en-US" dirty="0" smtClean="0"/>
          </a:p>
          <a:p>
            <a:r>
              <a:rPr lang="en-US" dirty="0" smtClean="0"/>
              <a:t>Pump - </a:t>
            </a:r>
            <a:r>
              <a:rPr lang="en-US" dirty="0" smtClean="0">
                <a:hlinkClick r:id="rId4"/>
              </a:rPr>
              <a:t>www.diabetespharmacist.com</a:t>
            </a:r>
            <a:endParaRPr lang="en-US" dirty="0" smtClean="0"/>
          </a:p>
          <a:p>
            <a:r>
              <a:rPr lang="en-US" dirty="0" smtClean="0"/>
              <a:t>Injection - </a:t>
            </a:r>
            <a:r>
              <a:rPr lang="en-US" dirty="0" smtClean="0">
                <a:hlinkClick r:id="rId5"/>
              </a:rPr>
              <a:t>www.womenshealthandcare.com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FE35D-81D9-6648-A532-42A82F3F7C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76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drink alcohol?</a:t>
            </a:r>
          </a:p>
          <a:p>
            <a:r>
              <a:rPr lang="en-US" dirty="0" smtClean="0"/>
              <a:t>	1.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www.cancercouncil.com.au</a:t>
            </a:r>
            <a:endParaRPr lang="en-US" dirty="0" smtClean="0"/>
          </a:p>
          <a:p>
            <a:r>
              <a:rPr lang="en-US" dirty="0" smtClean="0"/>
              <a:t>	2.</a:t>
            </a:r>
            <a:r>
              <a:rPr lang="en-US" baseline="0" dirty="0" smtClean="0"/>
              <a:t> </a:t>
            </a:r>
            <a:r>
              <a:rPr lang="en-US" dirty="0" smtClean="0">
                <a:hlinkClick r:id="rId4"/>
              </a:rPr>
              <a:t>www.rowperfect.co.uk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FE35D-81D9-6648-A532-42A82F3F7C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28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Ascites?</a:t>
            </a:r>
          </a:p>
          <a:p>
            <a:r>
              <a:rPr lang="en-US" baseline="0" dirty="0" smtClean="0"/>
              <a:t>	3. </a:t>
            </a:r>
            <a:r>
              <a:rPr lang="en-US" dirty="0" smtClean="0">
                <a:hlinkClick r:id="rId3"/>
              </a:rPr>
              <a:t>www.activeforever.com</a:t>
            </a:r>
            <a:endParaRPr lang="en-US" dirty="0" smtClean="0"/>
          </a:p>
          <a:p>
            <a:r>
              <a:rPr lang="en-US" dirty="0" smtClean="0"/>
              <a:t>	4. </a:t>
            </a:r>
            <a:r>
              <a:rPr lang="en-US" dirty="0" smtClean="0">
                <a:hlinkClick r:id="rId4"/>
              </a:rPr>
              <a:t>www.nytimes.com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FE35D-81D9-6648-A532-42A82F3F7C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5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2DB7-2223-1947-9936-5A880ED2A30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AC48-B319-4840-81FD-04B7F393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6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2DB7-2223-1947-9936-5A880ED2A30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AC48-B319-4840-81FD-04B7F393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1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2DB7-2223-1947-9936-5A880ED2A30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AC48-B319-4840-81FD-04B7F393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9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2DB7-2223-1947-9936-5A880ED2A30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AC48-B319-4840-81FD-04B7F393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6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2DB7-2223-1947-9936-5A880ED2A30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AC48-B319-4840-81FD-04B7F393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4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2DB7-2223-1947-9936-5A880ED2A30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AC48-B319-4840-81FD-04B7F393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1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2DB7-2223-1947-9936-5A880ED2A30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AC48-B319-4840-81FD-04B7F393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0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2DB7-2223-1947-9936-5A880ED2A30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AC48-B319-4840-81FD-04B7F393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8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2DB7-2223-1947-9936-5A880ED2A30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AC48-B319-4840-81FD-04B7F393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2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2DB7-2223-1947-9936-5A880ED2A30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AC48-B319-4840-81FD-04B7F393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0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2DB7-2223-1947-9936-5A880ED2A30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AC48-B319-4840-81FD-04B7F393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32DB7-2223-1947-9936-5A880ED2A30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9AC48-B319-4840-81FD-04B7F393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9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url=http://foodwallpaper.info/kids-breakfast-clipart/&amp;rct=j&amp;frm=1&amp;q=&amp;esrc=s&amp;sa=U&amp;ei=BWDiU87kA8GZyATxhICADQ&amp;ved=0CCYQ9QEwBw&amp;sig2=kc8sQmBfkjMexnGs16wv_A&amp;usg=AFQjCNH38ahUNEkpVzPwngM91R9PcLqPBA" TargetMode="External"/><Relationship Id="rId13" Type="http://schemas.openxmlformats.org/officeDocument/2006/relationships/image" Target="../media/image43.jpeg"/><Relationship Id="rId18" Type="http://schemas.microsoft.com/office/2007/relationships/hdphoto" Target="../media/hdphoto3.wdp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12" Type="http://schemas.openxmlformats.org/officeDocument/2006/relationships/hyperlink" Target="http://www.google.com/url?url=http://www.clipartpanda.com/categories/dinner-20clipart&amp;rct=j&amp;frm=1&amp;q=&amp;esrc=s&amp;sa=U&amp;ei=iWDiU6a8GsqiyATn8oCYDw&amp;ved=0CCwQ9QEwCw&amp;sig2=V-y7M78K-DgJEp2-onYC5w&amp;usg=AFQjCNEq2vwIcckzEUpro8RK9qbOmtcs4Q" TargetMode="External"/><Relationship Id="rId17" Type="http://schemas.openxmlformats.org/officeDocument/2006/relationships/image" Target="../media/image45.png"/><Relationship Id="rId2" Type="http://schemas.openxmlformats.org/officeDocument/2006/relationships/hyperlink" Target="http://www.google.com/url?url=http://www.clker.com/clipart-digital-clock-20.html&amp;rct=j&amp;frm=1&amp;q=&amp;esrc=s&amp;sa=U&amp;ei=qF_iU8KVMoacyASNioGwDw&amp;ved=0CBgQ9QEwAQ&amp;sig2=vDJeWoTsZs0qJ4HToJoDWw&amp;usg=AFQjCNFaSEOnCHtD0llfIC5TQrDt2CzoDQ" TargetMode="External"/><Relationship Id="rId16" Type="http://schemas.openxmlformats.org/officeDocument/2006/relationships/hyperlink" Target="http://www.google.com/url?url=http://www.the3dstudio.com/product_details.aspx%3Fid_product%3D416315&amp;rct=j&amp;frm=1&amp;q=&amp;esrc=s&amp;sa=U&amp;ei=IWHiU6SHJtOYyAS3w4BQ&amp;ved=0CCAQ9QEwBTgo&amp;sig2=xspFb3nDUp2rwbUQo0OMZA&amp;usg=AFQjCNF7uRB3mOJ8JaLUUC0jpy9ha_Sw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url=http://www.clker.com/clipart-digital-clock-2.html&amp;rct=j&amp;frm=1&amp;q=&amp;esrc=s&amp;sa=U&amp;ei=z1_iU-DVPM6zyATK1YKgDQ&amp;ved=0CBYQ9QEwAA&amp;sig2=xmJ4trvEKGXAZbqBpMWRqA&amp;usg=AFQjCNEJ5IkK9GTjZREH33ToBVg9q0kmag" TargetMode="External"/><Relationship Id="rId11" Type="http://schemas.openxmlformats.org/officeDocument/2006/relationships/image" Target="../media/image42.jpeg"/><Relationship Id="rId5" Type="http://schemas.openxmlformats.org/officeDocument/2006/relationships/image" Target="../media/image39.jpeg"/><Relationship Id="rId15" Type="http://schemas.openxmlformats.org/officeDocument/2006/relationships/image" Target="../media/image44.jpeg"/><Relationship Id="rId10" Type="http://schemas.openxmlformats.org/officeDocument/2006/relationships/hyperlink" Target="http://www.google.com/url?url=http://www.clipartbest.com/clipart-acejb9Ec4&amp;rct=j&amp;frm=1&amp;q=&amp;esrc=s&amp;sa=U&amp;ei=J2DiU57TJ4yNyATui4KABQ&amp;ved=0CC4Q9QEwDA&amp;sig2=XidDTALTOkFjFSFzWEe0ew&amp;usg=AFQjCNGjlJFlNTJ1LHzVgac2aj3tpvqV0Q" TargetMode="External"/><Relationship Id="rId4" Type="http://schemas.openxmlformats.org/officeDocument/2006/relationships/hyperlink" Target="http://www.google.com/url?url=http://www.clker.com/clipart-digital-clock-12.html&amp;rct=j&amp;frm=1&amp;q=&amp;esrc=s&amp;sa=U&amp;ei=wF_iU562GcGVyATNwYLoBA&amp;ved=0CBYQ9QEwAA&amp;sig2=o3P5Kl_jhtLuAW9YHqQlwQ&amp;usg=AFQjCNG0LOQ6Vba11NPv7PUcnJnpcny-QQ" TargetMode="External"/><Relationship Id="rId9" Type="http://schemas.openxmlformats.org/officeDocument/2006/relationships/image" Target="../media/image41.jpeg"/><Relationship Id="rId14" Type="http://schemas.openxmlformats.org/officeDocument/2006/relationships/hyperlink" Target="http://www.google.com/url?url=http://classroomclipart.com/clipart-view/Foods/Food_Clipart/crackers_jpg.htm&amp;rct=j&amp;frm=1&amp;q=&amp;esrc=s&amp;sa=U&amp;ei=1mDiU9DACYiryASSmoCgDg&amp;ved=0CBoQ9QEwAQ&amp;sig2=it-VCtHP0OWjwv6AnKXCcg&amp;usg=AFQjCNEKDFIqEi0kU128Bf-Ah9XhCe9kfQ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47" y="618625"/>
            <a:ext cx="2816670" cy="5055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630" y="749300"/>
            <a:ext cx="3940765" cy="471324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519422" y="168367"/>
            <a:ext cx="0" cy="6512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778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58" y="313415"/>
            <a:ext cx="4127278" cy="2837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41" y="3480549"/>
            <a:ext cx="4182511" cy="3132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470" y="230939"/>
            <a:ext cx="4066448" cy="638245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601895" y="168367"/>
            <a:ext cx="0" cy="6512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46457" y="3305365"/>
            <a:ext cx="42554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405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47" y="3942117"/>
            <a:ext cx="7785286" cy="2762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17" y="304999"/>
            <a:ext cx="4384206" cy="328815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346457" y="3717171"/>
            <a:ext cx="8470836" cy="500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r="15558"/>
          <a:stretch/>
        </p:blipFill>
        <p:spPr>
          <a:xfrm>
            <a:off x="4819414" y="305000"/>
            <a:ext cx="4135209" cy="326857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684365" y="168367"/>
            <a:ext cx="0" cy="35988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21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3815"/>
          <a:stretch/>
        </p:blipFill>
        <p:spPr>
          <a:xfrm>
            <a:off x="1270055" y="169474"/>
            <a:ext cx="1993413" cy="634623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35918" y="168367"/>
            <a:ext cx="0" cy="6512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66824" r="-1" b="5312"/>
          <a:stretch/>
        </p:blipFill>
        <p:spPr>
          <a:xfrm>
            <a:off x="5327637" y="264339"/>
            <a:ext cx="3122678" cy="634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72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7798"/>
          <a:stretch/>
        </p:blipFill>
        <p:spPr>
          <a:xfrm>
            <a:off x="121647" y="659083"/>
            <a:ext cx="5395029" cy="5460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5208"/>
          <a:stretch/>
        </p:blipFill>
        <p:spPr>
          <a:xfrm>
            <a:off x="5812165" y="956738"/>
            <a:ext cx="3216377" cy="48321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641016" y="168367"/>
            <a:ext cx="0" cy="6512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515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681" y="1433050"/>
            <a:ext cx="3499098" cy="3499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62" y="781098"/>
            <a:ext cx="4031197" cy="515265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750340" y="168367"/>
            <a:ext cx="0" cy="6512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78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1426" y="0"/>
            <a:ext cx="3555127" cy="3077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5678"/>
          <a:stretch/>
        </p:blipFill>
        <p:spPr>
          <a:xfrm>
            <a:off x="403492" y="3266101"/>
            <a:ext cx="3707337" cy="341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8477" t="6987" r="8374" b="7273"/>
          <a:stretch/>
        </p:blipFill>
        <p:spPr>
          <a:xfrm>
            <a:off x="5063735" y="197947"/>
            <a:ext cx="3397815" cy="2919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3735" y="3299091"/>
            <a:ext cx="3004688" cy="362010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601895" y="168367"/>
            <a:ext cx="0" cy="6512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46457" y="3073866"/>
            <a:ext cx="8470836" cy="500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608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QW8JATYw_gaKN08oK569P9iQ7jAs0CAVfTQD2w_u0ItIi8gwh8RwMsT8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4" y="133546"/>
            <a:ext cx="2929728" cy="110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RMNWSwwiS2ObQIwJLGDFajuhpKkzKXh4yqwl3bhNIu1lc2AcY6m6hlVU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3" y="2768088"/>
            <a:ext cx="2929728" cy="111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RrSsRZiGwjPklicAyQqrRRQi4vI8WSLzeTCqZIEpGydSPsMvGOswCcpVQ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10" y="5610854"/>
            <a:ext cx="2917883" cy="110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1.gstatic.com/images?q=tbn:ANd9GcQk6ZrPL7MrHVzT-WkVXVdN4Kdz7hmbYkpPKzgS4YrokSlT-XKjjXskO2I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14" y="107668"/>
            <a:ext cx="1845241" cy="141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1.gstatic.com/images?q=tbn:ANd9GcTPaV6ekZQ17liiesWjfvrnIVgNjPGXBedIU9CYZifB2BwfKM39cSMZbw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49" y="2493041"/>
            <a:ext cx="1754706" cy="166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1.gstatic.com/images?q=tbn:ANd9GcQ8UV9o2ZzdCX8_YhJtKHamDSv4KcFXUcpxE_pldK-Cp6v_dA8kR_admw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316" y="5474777"/>
            <a:ext cx="1513171" cy="137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encrypted-tbn1.gstatic.com/images?q=tbn:ANd9GcTDPs6-CQ1lN7gX3QUHJ9luB0wSrHRD5oGvdLII0IcenRkKD-aUa0ilQA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83" y="1527086"/>
            <a:ext cx="1402030" cy="10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0.gstatic.com/images?q=tbn:ANd9GcRvzNdlW1iHlLj7ZFWhVXz3fjaVxEbjBRnvkEvSi5XkHe3-xUWE4A5vcVMC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681" b="98319" l="3704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493" y="4154412"/>
            <a:ext cx="1616020" cy="142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182487" y="2054456"/>
            <a:ext cx="1828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211686" y="4866658"/>
            <a:ext cx="1828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97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4" y="1622178"/>
            <a:ext cx="3920531" cy="3399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931" y="1407429"/>
            <a:ext cx="3642079" cy="360565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601895" y="168367"/>
            <a:ext cx="0" cy="6512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54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98" y="1951996"/>
            <a:ext cx="8497589" cy="29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6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2042"/>
          <a:stretch/>
        </p:blipFill>
        <p:spPr>
          <a:xfrm>
            <a:off x="1622775" y="453084"/>
            <a:ext cx="5918200" cy="1888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7120"/>
          <a:stretch/>
        </p:blipFill>
        <p:spPr>
          <a:xfrm>
            <a:off x="1541298" y="3899149"/>
            <a:ext cx="5918200" cy="208190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346457" y="3073866"/>
            <a:ext cx="8470836" cy="500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68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56" y="395547"/>
            <a:ext cx="3819459" cy="2645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386" y="168367"/>
            <a:ext cx="3787907" cy="30606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752" y="3321291"/>
            <a:ext cx="3668778" cy="35131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229" y="3225491"/>
            <a:ext cx="2816271" cy="376444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700859" y="168367"/>
            <a:ext cx="0" cy="6512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46457" y="3255311"/>
            <a:ext cx="8470836" cy="500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07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3" y="201797"/>
            <a:ext cx="3715697" cy="3385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7462"/>
          <a:stretch/>
        </p:blipFill>
        <p:spPr>
          <a:xfrm>
            <a:off x="754237" y="3835893"/>
            <a:ext cx="3432576" cy="2840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220" y="146710"/>
            <a:ext cx="3414310" cy="3414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512" y="3885377"/>
            <a:ext cx="3964170" cy="263034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346457" y="3667686"/>
            <a:ext cx="8470836" cy="500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01895" y="168367"/>
            <a:ext cx="0" cy="6512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52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73" y="366307"/>
            <a:ext cx="4239027" cy="3000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815" y="98969"/>
            <a:ext cx="3705699" cy="3705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386" y="3804668"/>
            <a:ext cx="3075931" cy="2546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4245" y="3800215"/>
            <a:ext cx="3709754" cy="2546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26096" r="27636"/>
          <a:stretch/>
        </p:blipFill>
        <p:spPr>
          <a:xfrm>
            <a:off x="296892" y="3585780"/>
            <a:ext cx="1385517" cy="299453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816317" y="168367"/>
            <a:ext cx="0" cy="6512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46457" y="3436756"/>
            <a:ext cx="8470836" cy="500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85327" y="3486810"/>
            <a:ext cx="0" cy="31938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25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" y="247432"/>
            <a:ext cx="3097449" cy="2949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45" y="3530035"/>
            <a:ext cx="3832097" cy="2833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1859" r="5729" b="5215"/>
          <a:stretch/>
        </p:blipFill>
        <p:spPr>
          <a:xfrm>
            <a:off x="4446082" y="16495"/>
            <a:ext cx="4444319" cy="3233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r="10043"/>
          <a:stretch/>
        </p:blipFill>
        <p:spPr>
          <a:xfrm>
            <a:off x="5012448" y="3393906"/>
            <a:ext cx="3515075" cy="345795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362951" y="3337786"/>
            <a:ext cx="8470836" cy="500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02931" y="168367"/>
            <a:ext cx="0" cy="6512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33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704" y="3531460"/>
            <a:ext cx="5288137" cy="2974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12241" y="147863"/>
            <a:ext cx="5012830" cy="281929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102871" y="1121694"/>
            <a:ext cx="1006150" cy="940244"/>
          </a:xfrm>
          <a:prstGeom prst="rightArrow">
            <a:avLst>
              <a:gd name="adj1" fmla="val 70000"/>
              <a:gd name="adj2" fmla="val 637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5659" r="25894"/>
          <a:stretch/>
        </p:blipFill>
        <p:spPr>
          <a:xfrm>
            <a:off x="280408" y="310201"/>
            <a:ext cx="2985459" cy="616240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331857" y="168367"/>
            <a:ext cx="0" cy="6512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331857" y="3271806"/>
            <a:ext cx="5501930" cy="500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6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653423"/>
              </p:ext>
            </p:extLst>
          </p:nvPr>
        </p:nvGraphicFramePr>
        <p:xfrm>
          <a:off x="418886" y="341288"/>
          <a:ext cx="7993182" cy="628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591"/>
                <a:gridCol w="3996591"/>
              </a:tblGrid>
              <a:tr h="394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Diabetes?</a:t>
                      </a:r>
                      <a:endParaRPr lang="en-US" sz="4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4437">
                <a:tc>
                  <a:txBody>
                    <a:bodyPr/>
                    <a:lstStyle/>
                    <a:p>
                      <a:r>
                        <a:rPr lang="en-US" dirty="0" smtClean="0"/>
                        <a:t>Albanian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Diabet</a:t>
                      </a:r>
                      <a:endParaRPr lang="en-US" dirty="0"/>
                    </a:p>
                  </a:txBody>
                  <a:tcPr/>
                </a:tc>
              </a:tr>
              <a:tr h="394437">
                <a:tc>
                  <a:txBody>
                    <a:bodyPr/>
                    <a:lstStyle/>
                    <a:p>
                      <a:r>
                        <a:rPr lang="en-US" dirty="0" smtClean="0"/>
                        <a:t>Arabic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مرض السكري</a:t>
                      </a:r>
                      <a:endParaRPr lang="en-US" dirty="0"/>
                    </a:p>
                  </a:txBody>
                  <a:tcPr/>
                </a:tc>
              </a:tr>
              <a:tr h="394437">
                <a:tc>
                  <a:txBody>
                    <a:bodyPr/>
                    <a:lstStyle/>
                    <a:p>
                      <a:r>
                        <a:rPr lang="en-US" dirty="0" smtClean="0"/>
                        <a:t>Armenian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dirty="0" smtClean="0"/>
                        <a:t>շաքարախտ</a:t>
                      </a:r>
                      <a:endParaRPr lang="en-US" dirty="0"/>
                    </a:p>
                  </a:txBody>
                  <a:tcPr/>
                </a:tc>
              </a:tr>
              <a:tr h="394437">
                <a:tc>
                  <a:txBody>
                    <a:bodyPr/>
                    <a:lstStyle/>
                    <a:p>
                      <a:r>
                        <a:rPr lang="en-US" dirty="0" smtClean="0"/>
                        <a:t>Belarusian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дыябет</a:t>
                      </a:r>
                      <a:endParaRPr lang="en-US" dirty="0"/>
                    </a:p>
                  </a:txBody>
                  <a:tcPr/>
                </a:tc>
              </a:tr>
              <a:tr h="394437">
                <a:tc>
                  <a:txBody>
                    <a:bodyPr/>
                    <a:lstStyle/>
                    <a:p>
                      <a:r>
                        <a:rPr lang="en-US" dirty="0" smtClean="0"/>
                        <a:t>Bosnian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 err="1" smtClean="0">
                          <a:effectLst/>
                        </a:rPr>
                        <a:t>dijabetes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94437">
                <a:tc>
                  <a:txBody>
                    <a:bodyPr/>
                    <a:lstStyle/>
                    <a:p>
                      <a:r>
                        <a:rPr lang="en-US" dirty="0" smtClean="0"/>
                        <a:t>Bulgarian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 err="1" smtClean="0">
                          <a:effectLst/>
                        </a:rPr>
                        <a:t>диабет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94437">
                <a:tc>
                  <a:txBody>
                    <a:bodyPr/>
                    <a:lstStyle/>
                    <a:p>
                      <a:r>
                        <a:rPr lang="en-US" dirty="0" smtClean="0"/>
                        <a:t>Catalan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diabetis</a:t>
                      </a:r>
                      <a:endParaRPr lang="en-US" dirty="0"/>
                    </a:p>
                  </a:txBody>
                  <a:tcPr/>
                </a:tc>
              </a:tr>
              <a:tr h="394437">
                <a:tc>
                  <a:txBody>
                    <a:bodyPr/>
                    <a:lstStyle/>
                    <a:p>
                      <a:r>
                        <a:rPr lang="en-US" dirty="0" smtClean="0"/>
                        <a:t>Chinese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糖尿病</a:t>
                      </a:r>
                      <a:endParaRPr lang="en-US" dirty="0"/>
                    </a:p>
                  </a:txBody>
                  <a:tcPr/>
                </a:tc>
              </a:tr>
              <a:tr h="394437">
                <a:tc>
                  <a:txBody>
                    <a:bodyPr/>
                    <a:lstStyle/>
                    <a:p>
                      <a:r>
                        <a:rPr lang="en-US" dirty="0" smtClean="0"/>
                        <a:t>Croatian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 err="1" smtClean="0">
                          <a:effectLst/>
                        </a:rPr>
                        <a:t>dijabetes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94437">
                <a:tc>
                  <a:txBody>
                    <a:bodyPr/>
                    <a:lstStyle/>
                    <a:p>
                      <a:r>
                        <a:rPr lang="en-US" dirty="0" smtClean="0"/>
                        <a:t>Czech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cukrovka</a:t>
                      </a:r>
                      <a:endParaRPr lang="en-US" dirty="0"/>
                    </a:p>
                  </a:txBody>
                  <a:tcPr/>
                </a:tc>
              </a:tr>
              <a:tr h="394437">
                <a:tc>
                  <a:txBody>
                    <a:bodyPr/>
                    <a:lstStyle/>
                    <a:p>
                      <a:r>
                        <a:rPr lang="en-US" dirty="0" smtClean="0"/>
                        <a:t>Esperanto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Cyrl-UZ" dirty="0" smtClean="0"/>
                        <a:t>diabeto</a:t>
                      </a:r>
                      <a:endParaRPr lang="en-US" dirty="0"/>
                    </a:p>
                  </a:txBody>
                  <a:tcPr/>
                </a:tc>
              </a:tr>
              <a:tr h="394437">
                <a:tc>
                  <a:txBody>
                    <a:bodyPr/>
                    <a:lstStyle/>
                    <a:p>
                      <a:r>
                        <a:rPr lang="en-US" dirty="0" smtClean="0"/>
                        <a:t>Estonian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diabeet</a:t>
                      </a:r>
                      <a:endParaRPr lang="en-US" dirty="0"/>
                    </a:p>
                  </a:txBody>
                  <a:tcPr/>
                </a:tc>
              </a:tr>
              <a:tr h="3944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Fillipino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Cyrl-UZ" dirty="0" smtClean="0"/>
                        <a:t>dyabetis</a:t>
                      </a:r>
                      <a:endParaRPr lang="en-US" dirty="0"/>
                    </a:p>
                  </a:txBody>
                  <a:tcPr/>
                </a:tc>
              </a:tr>
              <a:tr h="394437">
                <a:tc>
                  <a:txBody>
                    <a:bodyPr/>
                    <a:lstStyle/>
                    <a:p>
                      <a:r>
                        <a:rPr lang="en-US" dirty="0" smtClean="0"/>
                        <a:t>French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diabète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115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15976"/>
              </p:ext>
            </p:extLst>
          </p:nvPr>
        </p:nvGraphicFramePr>
        <p:xfrm>
          <a:off x="379368" y="341288"/>
          <a:ext cx="8082182" cy="632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091"/>
                <a:gridCol w="4041091"/>
              </a:tblGrid>
              <a:tr h="3973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Diabetes?</a:t>
                      </a:r>
                      <a:endParaRPr lang="en-US" sz="4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Georgian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a-GE" sz="1800" dirty="0" smtClean="0"/>
                        <a:t>დიაბეტი</a:t>
                      </a:r>
                      <a:endParaRPr lang="en-US" sz="1800" b="0" dirty="0"/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Greek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διαβήτης</a:t>
                      </a:r>
                      <a:endParaRPr lang="en-US" sz="1800" b="0" dirty="0"/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Gujarati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u-IN" dirty="0" smtClean="0"/>
                        <a:t>ડાયાબિટીસ</a:t>
                      </a:r>
                      <a:endParaRPr lang="en-US" sz="1800" b="0" dirty="0"/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Haitian</a:t>
                      </a:r>
                      <a:r>
                        <a:rPr lang="en-US" sz="1800" b="0" baseline="0" dirty="0" smtClean="0"/>
                        <a:t> Creole 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 err="1" smtClean="0">
                          <a:effectLst/>
                        </a:rPr>
                        <a:t>dyabèt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Hausa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a-Latn-NG" dirty="0" smtClean="0"/>
                        <a:t>ciwon sukari</a:t>
                      </a:r>
                      <a:endParaRPr lang="en-US" sz="1800" b="0" dirty="0"/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Hebrew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z-Cyrl-UZ" dirty="0" smtClean="0"/>
                        <a:t>סוכרת</a:t>
                      </a:r>
                      <a:endParaRPr lang="en-US" sz="1800" b="0" dirty="0"/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Hindi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dirty="0" smtClean="0"/>
                        <a:t>मधुमेह</a:t>
                      </a:r>
                      <a:endParaRPr lang="en-US" sz="1800" b="0" dirty="0"/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Hmong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z-Cyrl-UZ" dirty="0" smtClean="0"/>
                        <a:t>Mob ntshav qab zib</a:t>
                      </a:r>
                      <a:endParaRPr lang="en-US" sz="1800" b="0" dirty="0"/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Hungarian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 smtClean="0"/>
                        <a:t>cukorbaj</a:t>
                      </a:r>
                      <a:endParaRPr lang="en-US" sz="1800" b="0" dirty="0"/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Italian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 smtClean="0"/>
                        <a:t>diabete</a:t>
                      </a:r>
                      <a:endParaRPr lang="en-US" sz="1800" b="0" dirty="0"/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Japanese</a:t>
                      </a:r>
                      <a:r>
                        <a:rPr lang="en-US" sz="1800" b="0" baseline="0" dirty="0" smtClean="0"/>
                        <a:t> 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dirty="0" smtClean="0"/>
                        <a:t>糖尿病</a:t>
                      </a:r>
                      <a:endParaRPr lang="en-US" sz="1800" b="0" dirty="0"/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Korean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dirty="0" smtClean="0"/>
                        <a:t>당뇨병</a:t>
                      </a:r>
                      <a:endParaRPr lang="en-US" sz="1800" b="0" dirty="0"/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Latvian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 err="1" smtClean="0">
                          <a:effectLst/>
                        </a:rPr>
                        <a:t>diabēts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Lithuanian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dirty="0" smtClean="0"/>
                        <a:t>diabetas</a:t>
                      </a:r>
                      <a:endParaRPr lang="en-US" sz="18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742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757991"/>
              </p:ext>
            </p:extLst>
          </p:nvPr>
        </p:nvGraphicFramePr>
        <p:xfrm>
          <a:off x="527814" y="275303"/>
          <a:ext cx="8082182" cy="5132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091"/>
                <a:gridCol w="4041091"/>
              </a:tblGrid>
              <a:tr h="3973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Diabetes?</a:t>
                      </a:r>
                      <a:endParaRPr lang="en-US" sz="4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Nepali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 smtClean="0"/>
                        <a:t>मधुमेह</a:t>
                      </a:r>
                      <a:endParaRPr lang="en-US" dirty="0"/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r>
                        <a:rPr lang="en-US" dirty="0" smtClean="0"/>
                        <a:t>Persian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/>
                        <a:t>دیابت</a:t>
                      </a:r>
                      <a:endParaRPr lang="en-US" dirty="0"/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r>
                        <a:rPr lang="en-US" dirty="0" smtClean="0"/>
                        <a:t>Polish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cukrzyca</a:t>
                      </a:r>
                      <a:endParaRPr lang="en-US" dirty="0"/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r>
                        <a:rPr lang="en-US" dirty="0" smtClean="0"/>
                        <a:t>Romanian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diabet</a:t>
                      </a:r>
                      <a:endParaRPr lang="en-US" dirty="0"/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r>
                        <a:rPr lang="en-US" dirty="0" smtClean="0"/>
                        <a:t>Russian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диабет</a:t>
                      </a:r>
                      <a:endParaRPr lang="en-US" dirty="0"/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r>
                        <a:rPr lang="en-US" dirty="0" smtClean="0"/>
                        <a:t>Serbian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дијабетес</a:t>
                      </a:r>
                      <a:endParaRPr lang="en-US" dirty="0"/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r>
                        <a:rPr lang="en-US" dirty="0" smtClean="0"/>
                        <a:t>Slovak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cukrovka</a:t>
                      </a:r>
                      <a:endParaRPr lang="en-US" dirty="0"/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r>
                        <a:rPr lang="en-US" dirty="0" smtClean="0"/>
                        <a:t>Swahili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 err="1" smtClean="0">
                          <a:effectLst/>
                        </a:rPr>
                        <a:t>ugonjwa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en-US" dirty="0" err="1" smtClean="0">
                          <a:effectLst/>
                        </a:rPr>
                        <a:t>wa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en-US" dirty="0" err="1" smtClean="0">
                          <a:effectLst/>
                        </a:rPr>
                        <a:t>kisukari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r>
                        <a:rPr lang="en-US" dirty="0" smtClean="0"/>
                        <a:t>Thai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โรคเบาหวาน</a:t>
                      </a:r>
                      <a:endParaRPr lang="en-US" dirty="0"/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r>
                        <a:rPr lang="en-US" dirty="0" smtClean="0"/>
                        <a:t>Turkish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diyabet</a:t>
                      </a:r>
                      <a:endParaRPr lang="en-US" dirty="0"/>
                    </a:p>
                  </a:txBody>
                  <a:tcPr/>
                </a:tc>
              </a:tr>
              <a:tr h="397333">
                <a:tc>
                  <a:txBody>
                    <a:bodyPr/>
                    <a:lstStyle/>
                    <a:p>
                      <a:r>
                        <a:rPr lang="en-US" dirty="0" smtClean="0"/>
                        <a:t>Vietnamese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bệnh tiểu đường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935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13838</TotalTime>
  <Words>247</Words>
  <Application>Microsoft Office PowerPoint</Application>
  <PresentationFormat>On-screen Show (4:3)</PresentationFormat>
  <Paragraphs>149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Gallagher</dc:creator>
  <cp:lastModifiedBy>Nutrition, Roaming</cp:lastModifiedBy>
  <cp:revision>46</cp:revision>
  <dcterms:created xsi:type="dcterms:W3CDTF">2014-06-26T16:03:36Z</dcterms:created>
  <dcterms:modified xsi:type="dcterms:W3CDTF">2014-08-06T17:27:18Z</dcterms:modified>
</cp:coreProperties>
</file>